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/>
    <p:restoredTop sz="95940"/>
  </p:normalViewPr>
  <p:slideViewPr>
    <p:cSldViewPr snapToGrid="0" snapToObjects="1">
      <p:cViewPr>
        <p:scale>
          <a:sx n="90" d="100"/>
          <a:sy n="90" d="100"/>
        </p:scale>
        <p:origin x="-187" y="-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85" d="100"/>
          <a:sy n="85" d="100"/>
        </p:scale>
        <p:origin x="2720" y="240"/>
      </p:cViewPr>
      <p:guideLst/>
    </p:cSldViewPr>
  </p:notesViewPr>
  <p:gridSpacing cx="76200" cy="76200"/>
</p:viewPr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docProps/app.xml><?xml version="1.0" encoding="utf-8"?>
<Properties xmlns="http://schemas.openxmlformats.org/officeDocument/2006/extended-properties" xmlns:vt="http://schemas.openxmlformats.org/officeDocument/2006/docPropsVTypes">
  <Template>{6AA30D12-9261-E04E-B153-3E4B6322E010}tf10001070</Template>
  <TotalTime>4684</TotalTime>
  <Words>620</Words>
  <Application>Microsoft Office PowerPoint</Application>
  <PresentationFormat>Custom</PresentationFormat>
  <Paragraphs>82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Wood Type</vt:lpstr>
      <vt:lpstr>Did my vote count &amp; did my vote count as intended?</vt:lpstr>
      <vt:lpstr>November 3, 2020 General Election Hood county, Texas</vt:lpstr>
      <vt:lpstr>Hood county, Texas voter registration history (sos.Texas.gov)</vt:lpstr>
      <vt:lpstr>Hood county, Texas Voter Registration Increases/early voting</vt:lpstr>
      <vt:lpstr>Republican/democrat  REG Votes in hood County, Texas</vt:lpstr>
      <vt:lpstr>% Increase of trump (r)/biden (d) 2016 to 2020 Hood County, Texas 11/3/20 Election  (6,547 new reg voters per sos.Texas.gov) </vt:lpstr>
      <vt:lpstr>High new registered voters in 2020  trump (r) lowers overall vote % </vt:lpstr>
      <vt:lpstr>Trend analysis, seth keshel, Parker County, Texas resident</vt:lpstr>
      <vt:lpstr>Competency of elected and election officials</vt:lpstr>
      <vt:lpstr>Texas secretary of state (sos)</vt:lpstr>
      <vt:lpstr>Texas Deputy secretary of state</vt:lpstr>
      <vt:lpstr>Sos and accountability</vt:lpstr>
      <vt:lpstr>Hava act 2002…</vt:lpstr>
      <vt:lpstr>PowerPoint Presentation</vt:lpstr>
      <vt:lpstr>EAC +VSTL PROGRAM MANUAL + VSTLS</vt:lpstr>
      <vt:lpstr>VSTL –VOTING SYSTEMS TEST LABORATORIES</vt:lpstr>
      <vt:lpstr>EAC CERTIFIES THE  VSTLS  (VOTING SYSTEM TEST LABORATORY)</vt:lpstr>
      <vt:lpstr>EAC APPROVED VSTL’S</vt:lpstr>
      <vt:lpstr>EAC ISSUES CERTIFICATE OF CONFORMANCE</vt:lpstr>
      <vt:lpstr>PowerPoint Presentation</vt:lpstr>
      <vt:lpstr>PowerPoint Presentation</vt:lpstr>
      <vt:lpstr>SLI CERTIFICATION FROM EAC – 3 YEARS? Hava act 2002 - 2 years maximum BY LAW? eac.gov</vt:lpstr>
      <vt:lpstr>FRAUDULENT CERTIFICATION? EAC.GOV</vt:lpstr>
      <vt:lpstr>Sli –Let’s go wayback. Literally.</vt:lpstr>
      <vt:lpstr>PowerPoint Presentation</vt:lpstr>
      <vt:lpstr>Hart Intercivic</vt:lpstr>
      <vt:lpstr>Hart intercivic UTILIZED BY hood COUNTY, TEXAS since 2021</vt:lpstr>
      <vt:lpstr>Hart intercivic version 2.4.2 –  Nov. 2021 election?</vt:lpstr>
      <vt:lpstr>Immediate Actions required</vt:lpstr>
      <vt:lpstr>Non negotiables</vt:lpstr>
      <vt:lpstr>PLEASE HELP VERIFY ALL DATA PROVIDED BY DOING YOUR OWN RESEARCH.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ballots parker county</dc:title>
  <dc:creator>Jenn Edwards</dc:creator>
  <cp:lastModifiedBy>kyle strongin</cp:lastModifiedBy>
  <cp:revision>123</cp:revision>
  <cp:lastPrinted>2021-10-14T01:37:20Z</cp:lastPrinted>
  <dcterms:created xsi:type="dcterms:W3CDTF">2021-10-10T18:33:06Z</dcterms:created>
  <dcterms:modified xsi:type="dcterms:W3CDTF">2021-10-26T01:39:43Z</dcterms:modified>
</cp:coreProperties>
</file>